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949261-088F-45FB-8BAA-22036BAC8A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EA15A3D-903C-452B-B080-E782B77B6A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C417735-792F-41EC-B160-4348773AF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B2A9-B2D1-4D24-90E6-ED3C2A8E1047}" type="datetimeFigureOut">
              <a:rPr lang="es-CO" smtClean="0"/>
              <a:t>28/07/2025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3554165-49F5-45E8-9C3B-2E1DAB85E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A882323-86E0-4EAF-8C3D-2C3880ACE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330C-AB0A-4326-BDC7-BD51B9BBD6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7234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84F184-5C2A-461F-B7EB-68A06BF30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D044851-136E-4A91-B304-95C29B91A4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1FB672-B5E5-4A5D-B8D6-0D0787F1F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B2A9-B2D1-4D24-90E6-ED3C2A8E1047}" type="datetimeFigureOut">
              <a:rPr lang="es-CO" smtClean="0"/>
              <a:t>28/07/2025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849673B-CB08-4604-84F6-E6188C34E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B89CC31-E84A-4AE5-8529-D73328280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330C-AB0A-4326-BDC7-BD51B9BBD6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9397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EDA5060-C2F5-448F-8C56-8BE82D4ABF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E5F97A8-C3F7-4A33-AF59-82416C5457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725E472-31D6-426F-9828-B23D512D0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B2A9-B2D1-4D24-90E6-ED3C2A8E1047}" type="datetimeFigureOut">
              <a:rPr lang="es-CO" smtClean="0"/>
              <a:t>28/07/2025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F5ECF6F-6141-453C-A6C0-C3F3A2007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70CD99D-6E20-4DA2-8861-6DA63B3FA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330C-AB0A-4326-BDC7-BD51B9BBD6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67421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AB592B-38B1-415F-A63E-8DB4D632C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D0341E8-B94C-4173-83D1-DDD44753D3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9898486-3F71-40AB-94C5-577B3D256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B2A9-B2D1-4D24-90E6-ED3C2A8E1047}" type="datetimeFigureOut">
              <a:rPr lang="es-CO" smtClean="0"/>
              <a:t>28/07/2025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B35ABE-2114-4B90-8F96-207DBE9F4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361A1CB-2F1A-4F0C-91F2-5406E10A9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330C-AB0A-4326-BDC7-BD51B9BBD6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1772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7B9D72-6D0B-4A2E-BB44-260D4D88E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B347505-86B9-440B-9B65-18A4D811A3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50B6AD0-5D27-4577-B29B-96257F32B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B2A9-B2D1-4D24-90E6-ED3C2A8E1047}" type="datetimeFigureOut">
              <a:rPr lang="es-CO" smtClean="0"/>
              <a:t>28/07/2025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5855A8E-3677-4937-91F2-EC0CBAB22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313A15F-D879-47E0-A9FA-83A3C64F1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330C-AB0A-4326-BDC7-BD51B9BBD6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17922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07919E-E695-47EA-BEA1-C4AA1BCD9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C1063A-C329-4B27-B4D1-D93DDBABAC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92A7C19-D440-4BCF-BE18-27C7FDB1E8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5A5AB0D-E882-4AAE-8303-974417145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B2A9-B2D1-4D24-90E6-ED3C2A8E1047}" type="datetimeFigureOut">
              <a:rPr lang="es-CO" smtClean="0"/>
              <a:t>28/07/2025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ADECD2D-D24B-496B-BE8C-0E25B11FC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2BCB703-6C46-405B-B744-17CA9B26F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330C-AB0A-4326-BDC7-BD51B9BBD6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43658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931F5C-F030-4F98-AB37-C87CDFD05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36E738B-CD29-459B-957D-85786C2FC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627C3AD-53D0-46AD-BD3E-0A036B8C75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5A19C78-6AA5-4462-A674-F990149C95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47B3C06-A65F-48CF-BC71-01F9EAC1C2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AED724A-0E01-46C3-A6CD-20A40DE57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B2A9-B2D1-4D24-90E6-ED3C2A8E1047}" type="datetimeFigureOut">
              <a:rPr lang="es-CO" smtClean="0"/>
              <a:t>28/07/2025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D15F407-F19B-4CBD-A644-53F927D6B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F6E248B-BED8-48ED-B8D0-3D3738496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330C-AB0A-4326-BDC7-BD51B9BBD6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47398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0D7415-A8C3-4E86-A1BE-70AE9E3D2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0444B09-E9F6-4CD4-B31E-AEB0DC01D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B2A9-B2D1-4D24-90E6-ED3C2A8E1047}" type="datetimeFigureOut">
              <a:rPr lang="es-CO" smtClean="0"/>
              <a:t>28/07/2025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8AA3130-012C-4157-B93D-6B654DAB0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D368DCE-84BC-420D-B813-456AD1E3D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330C-AB0A-4326-BDC7-BD51B9BBD6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8942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5C53397-7E52-4C09-A895-BF87D5432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B2A9-B2D1-4D24-90E6-ED3C2A8E1047}" type="datetimeFigureOut">
              <a:rPr lang="es-CO" smtClean="0"/>
              <a:t>28/07/2025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F81A298-65B9-4591-8A6F-F60E7367D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DE2B207-ADE9-483E-B027-A6C398583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330C-AB0A-4326-BDC7-BD51B9BBD6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22566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93235A-CF91-4C25-BDA6-54EF538B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9C0146E-7B4B-4EF5-9DB8-DBF9D69EF0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1953B81-099B-4AF6-ABC6-788B80F310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DE5F06B-4326-45BD-8AB6-3DE7F8E1D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B2A9-B2D1-4D24-90E6-ED3C2A8E1047}" type="datetimeFigureOut">
              <a:rPr lang="es-CO" smtClean="0"/>
              <a:t>28/07/2025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4681BF2-9AAF-414D-BB13-EE0646716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54F90E6-00F5-42F2-BE3B-5A70B8A6D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330C-AB0A-4326-BDC7-BD51B9BBD6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3622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78C58A-4D07-4C8B-8BE9-DB867FF0C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B14262E-99C4-4F0A-A75A-B271BB634C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A7E08B8-F4EC-48EE-91E9-0C869646A0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2C29EAE-2D0F-4FDD-9C58-627591522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B2A9-B2D1-4D24-90E6-ED3C2A8E1047}" type="datetimeFigureOut">
              <a:rPr lang="es-CO" smtClean="0"/>
              <a:t>28/07/2025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3F80F25-AD1A-445D-8655-BBED44FDB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C3F871A-29C7-4328-81D6-EF1136133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2330C-AB0A-4326-BDC7-BD51B9BBD6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00549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CF16C3C-3B51-4E20-A9B6-7A645A403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A91A6C0-990E-46E2-80D9-4F6DC14B2C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5136068-277C-402E-BFA7-1A31D071B4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FB2A9-B2D1-4D24-90E6-ED3C2A8E1047}" type="datetimeFigureOut">
              <a:rPr lang="es-CO" smtClean="0"/>
              <a:t>28/07/2025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7F5073D-4581-469C-A9D6-5092A4B34D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81BF420-5B69-4CA5-89EA-FE9EF904D7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2330C-AB0A-4326-BDC7-BD51B9BBD61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2762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757996D-A9A6-426B-BFF5-A586172EA4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Imagen 3" descr="C:\Users\DOCENTES-INV\Downloads\LOGO CONGRESO.png">
            <a:extLst>
              <a:ext uri="{FF2B5EF4-FFF2-40B4-BE49-F238E27FC236}">
                <a16:creationId xmlns:a16="http://schemas.microsoft.com/office/drawing/2014/main" id="{4D2874EC-BD93-4F10-8D78-9FDDAE0D06F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8300" y="4889500"/>
            <a:ext cx="1341120" cy="161861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F50A8E47-2D18-448C-8882-026C32294F7B}"/>
              </a:ext>
            </a:extLst>
          </p:cNvPr>
          <p:cNvSpPr/>
          <p:nvPr/>
        </p:nvSpPr>
        <p:spPr>
          <a:xfrm>
            <a:off x="3708400" y="5486400"/>
            <a:ext cx="7073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CO" sz="1200" b="1" kern="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XII ENCUENTRO NACIONAL</a:t>
            </a:r>
          </a:p>
          <a:p>
            <a:pPr algn="ctr">
              <a:spcAft>
                <a:spcPts val="0"/>
              </a:spcAft>
            </a:pPr>
            <a:r>
              <a:rPr lang="es-CO" sz="1200" b="1" kern="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 ENCUENTRO INTERNACIONAL DE INVESTIGACIÓN, INNOVACIÓN Y CREACIÓN</a:t>
            </a:r>
            <a:endParaRPr lang="es-CO" sz="1200" b="1" kern="0" dirty="0">
              <a:solidFill>
                <a:srgbClr val="2E74B5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s-CO" sz="1200" b="1" kern="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Bucaramanga, octubre 30-31 de 2025</a:t>
            </a:r>
            <a:endParaRPr lang="es-CO" sz="1200" b="1" kern="0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146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D8A10BC-6C00-4047-B9A8-A243E07163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CE6080A4-ACDC-41E4-BC89-90A497CB9D29}"/>
              </a:ext>
            </a:extLst>
          </p:cNvPr>
          <p:cNvSpPr/>
          <p:nvPr/>
        </p:nvSpPr>
        <p:spPr>
          <a:xfrm>
            <a:off x="228600" y="5867400"/>
            <a:ext cx="102997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CO" sz="800" b="1" kern="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XII ENCUENTRO NACIONAL</a:t>
            </a:r>
          </a:p>
          <a:p>
            <a:pPr algn="ctr">
              <a:spcAft>
                <a:spcPts val="0"/>
              </a:spcAft>
            </a:pPr>
            <a:r>
              <a:rPr lang="es-CO" sz="800" b="1" kern="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 ENCUENTRO INTERNACIONAL DE INVESTIGACIÓN, INNOVACIÓN Y CREACIÓN</a:t>
            </a:r>
            <a:endParaRPr lang="es-CO" sz="800" b="1" kern="0" dirty="0">
              <a:solidFill>
                <a:srgbClr val="2E74B5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s-CO" sz="800" b="1" kern="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Bucaramanga, octubre 30-31 de 2025</a:t>
            </a:r>
            <a:endParaRPr lang="es-CO" sz="800" b="1" kern="0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n 3" descr="C:\Users\DOCENTES-INV\Downloads\LOGO CONGRESO.png">
            <a:extLst>
              <a:ext uri="{FF2B5EF4-FFF2-40B4-BE49-F238E27FC236}">
                <a16:creationId xmlns:a16="http://schemas.microsoft.com/office/drawing/2014/main" id="{F9F81FE8-E8D4-4A6D-B989-FCC475A48C5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3280" y="5422901"/>
            <a:ext cx="960120" cy="1244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0686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EA2FF9BC-3C25-4BE9-B789-447C725649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" y="0"/>
            <a:ext cx="121802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7747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36</Words>
  <Application>Microsoft Office PowerPoint</Application>
  <PresentationFormat>Panorámica</PresentationFormat>
  <Paragraphs>6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Grafico</dc:creator>
  <cp:lastModifiedBy>DOCENTES-INV</cp:lastModifiedBy>
  <cp:revision>4</cp:revision>
  <dcterms:created xsi:type="dcterms:W3CDTF">2024-01-23T19:47:39Z</dcterms:created>
  <dcterms:modified xsi:type="dcterms:W3CDTF">2025-07-28T22:18:15Z</dcterms:modified>
</cp:coreProperties>
</file>